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69" r:id="rId16"/>
    <p:sldId id="27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5488F-7FE1-4B13-8CF4-F09BFD4153EB}" type="datetimeFigureOut">
              <a:rPr lang="en-US" smtClean="0"/>
              <a:t>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AD98-5539-4BC9-8C86-39F497FDD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436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5488F-7FE1-4B13-8CF4-F09BFD4153EB}" type="datetimeFigureOut">
              <a:rPr lang="en-US" smtClean="0"/>
              <a:t>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AD98-5539-4BC9-8C86-39F497FDD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413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5488F-7FE1-4B13-8CF4-F09BFD4153EB}" type="datetimeFigureOut">
              <a:rPr lang="en-US" smtClean="0"/>
              <a:t>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AD98-5539-4BC9-8C86-39F497FDD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474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5488F-7FE1-4B13-8CF4-F09BFD4153EB}" type="datetimeFigureOut">
              <a:rPr lang="en-US" smtClean="0"/>
              <a:t>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AD98-5539-4BC9-8C86-39F497FDD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724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5488F-7FE1-4B13-8CF4-F09BFD4153EB}" type="datetimeFigureOut">
              <a:rPr lang="en-US" smtClean="0"/>
              <a:t>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AD98-5539-4BC9-8C86-39F497FDD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822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5488F-7FE1-4B13-8CF4-F09BFD4153EB}" type="datetimeFigureOut">
              <a:rPr lang="en-US" smtClean="0"/>
              <a:t>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AD98-5539-4BC9-8C86-39F497FDD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227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5488F-7FE1-4B13-8CF4-F09BFD4153EB}" type="datetimeFigureOut">
              <a:rPr lang="en-US" smtClean="0"/>
              <a:t>1/14/2016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AD98-5539-4BC9-8C86-39F497FDD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887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5488F-7FE1-4B13-8CF4-F09BFD4153EB}" type="datetimeFigureOut">
              <a:rPr lang="en-US" smtClean="0"/>
              <a:t>1/14/2016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AD98-5539-4BC9-8C86-39F497FDD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010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5488F-7FE1-4B13-8CF4-F09BFD4153EB}" type="datetimeFigureOut">
              <a:rPr lang="en-US" smtClean="0"/>
              <a:t>1/14/2016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AD98-5539-4BC9-8C86-39F497FDD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517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5488F-7FE1-4B13-8CF4-F09BFD4153EB}" type="datetimeFigureOut">
              <a:rPr lang="en-US" smtClean="0"/>
              <a:t>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AD98-5539-4BC9-8C86-39F497FDD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647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5488F-7FE1-4B13-8CF4-F09BFD4153EB}" type="datetimeFigureOut">
              <a:rPr lang="en-US" smtClean="0"/>
              <a:t>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AD98-5539-4BC9-8C86-39F497FDD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220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5488F-7FE1-4B13-8CF4-F09BFD4153EB}" type="datetimeFigureOut">
              <a:rPr lang="en-US" smtClean="0"/>
              <a:t>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FAD98-5539-4BC9-8C86-39F497FDD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375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9307" y="286603"/>
            <a:ext cx="11464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Berlin Sans FB" panose="020E0602020502020306" pitchFamily="34" charset="0"/>
              </a:rPr>
              <a:t>Est-</a:t>
            </a:r>
            <a:r>
              <a:rPr lang="en-US" sz="5400" dirty="0" err="1" smtClean="0">
                <a:latin typeface="Berlin Sans FB" panose="020E0602020502020306" pitchFamily="34" charset="0"/>
              </a:rPr>
              <a:t>ce</a:t>
            </a:r>
            <a:r>
              <a:rPr lang="en-US" sz="5400" dirty="0" smtClean="0">
                <a:latin typeface="Berlin Sans FB" panose="020E0602020502020306" pitchFamily="34" charset="0"/>
              </a:rPr>
              <a:t> que </a:t>
            </a:r>
            <a:r>
              <a:rPr lang="en-US" sz="5400" dirty="0" err="1" smtClean="0">
                <a:latin typeface="Berlin Sans FB" panose="020E0602020502020306" pitchFamily="34" charset="0"/>
              </a:rPr>
              <a:t>tu</a:t>
            </a:r>
            <a:r>
              <a:rPr lang="en-US" sz="5400" dirty="0" smtClean="0">
                <a:latin typeface="Berlin Sans FB" panose="020E0602020502020306" pitchFamily="34" charset="0"/>
              </a:rPr>
              <a:t> </a:t>
            </a:r>
            <a:r>
              <a:rPr lang="en-US" sz="5400" dirty="0" err="1" smtClean="0">
                <a:latin typeface="Berlin Sans FB" panose="020E0602020502020306" pitchFamily="34" charset="0"/>
              </a:rPr>
              <a:t>fais</a:t>
            </a:r>
            <a:r>
              <a:rPr lang="en-US" sz="5400" dirty="0" smtClean="0">
                <a:latin typeface="Berlin Sans FB" panose="020E0602020502020306" pitchFamily="34" charset="0"/>
              </a:rPr>
              <a:t> du sport?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7880" y="1326107"/>
            <a:ext cx="11464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 smtClean="0">
                <a:latin typeface="Berlin Sans FB" panose="020E0602020502020306" pitchFamily="34" charset="0"/>
              </a:rPr>
              <a:t>Je </a:t>
            </a:r>
            <a:r>
              <a:rPr lang="en-US" sz="7200" dirty="0" err="1" smtClean="0">
                <a:latin typeface="Berlin Sans FB" panose="020E0602020502020306" pitchFamily="34" charset="0"/>
              </a:rPr>
              <a:t>fais</a:t>
            </a:r>
            <a:r>
              <a:rPr lang="en-US" sz="7200" dirty="0" smtClean="0">
                <a:latin typeface="Berlin Sans FB" panose="020E0602020502020306" pitchFamily="34" charset="0"/>
              </a:rPr>
              <a:t> de </a:t>
            </a:r>
            <a:r>
              <a:rPr lang="en-US" sz="7200" dirty="0" err="1" smtClean="0">
                <a:latin typeface="Berlin Sans FB" panose="020E0602020502020306" pitchFamily="34" charset="0"/>
              </a:rPr>
              <a:t>l’athlétisme</a:t>
            </a:r>
            <a:r>
              <a:rPr lang="en-US" sz="7200" dirty="0" smtClean="0">
                <a:latin typeface="Berlin Sans FB" panose="020E0602020502020306" pitchFamily="34" charset="0"/>
              </a:rPr>
              <a:t>.</a:t>
            </a:r>
            <a:endParaRPr lang="en-US" sz="7200" dirty="0">
              <a:latin typeface="Berlin Sans FB" panose="020E0602020502020306" pitchFamily="34" charset="0"/>
            </a:endParaRPr>
          </a:p>
        </p:txBody>
      </p:sp>
      <p:pic>
        <p:nvPicPr>
          <p:cNvPr id="1026" name="Picture 2" descr="http://www.dispatch.com/content/graphics/2012/08/08/oly-track-0808-art-gjfikkn2-1olympics-track-and-field-women-s-100m-hurdles-semifinals-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029803"/>
            <a:ext cx="5281926" cy="385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thundertix.com/wp-content/uploads/2013/04/sell-track-and-field-tickets-onli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419" y="3029804"/>
            <a:ext cx="6720581" cy="385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426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9307" y="286603"/>
            <a:ext cx="11464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  <a:latin typeface="Berlin Sans FB" panose="020E0602020502020306" pitchFamily="34" charset="0"/>
              </a:rPr>
              <a:t>Qu’</a:t>
            </a:r>
            <a:r>
              <a:rPr lang="en-US" sz="5400" dirty="0" err="1" smtClean="0">
                <a:latin typeface="Berlin Sans FB" panose="020E0602020502020306" pitchFamily="34" charset="0"/>
              </a:rPr>
              <a:t>est-ce</a:t>
            </a:r>
            <a:r>
              <a:rPr lang="en-US" sz="5400" dirty="0" smtClean="0">
                <a:latin typeface="Berlin Sans FB" panose="020E0602020502020306" pitchFamily="34" charset="0"/>
              </a:rPr>
              <a:t> que </a:t>
            </a:r>
            <a:r>
              <a:rPr lang="en-US" sz="5400" dirty="0" err="1" smtClean="0">
                <a:latin typeface="Berlin Sans FB" panose="020E0602020502020306" pitchFamily="34" charset="0"/>
              </a:rPr>
              <a:t>tu</a:t>
            </a:r>
            <a:r>
              <a:rPr lang="en-US" sz="5400" dirty="0" smtClean="0">
                <a:latin typeface="Berlin Sans FB" panose="020E0602020502020306" pitchFamily="34" charset="0"/>
              </a:rPr>
              <a:t> </a:t>
            </a:r>
            <a:r>
              <a:rPr lang="en-US" sz="5400" dirty="0" err="1" smtClean="0">
                <a:latin typeface="Berlin Sans FB" panose="020E0602020502020306" pitchFamily="34" charset="0"/>
              </a:rPr>
              <a:t>fais</a:t>
            </a:r>
            <a:r>
              <a:rPr lang="en-US" sz="5400" dirty="0" smtClean="0">
                <a:latin typeface="Berlin Sans FB" panose="020E0602020502020306" pitchFamily="34" charset="0"/>
              </a:rPr>
              <a:t> </a:t>
            </a:r>
            <a:r>
              <a:rPr lang="en-US" sz="54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pour </a:t>
            </a:r>
            <a:r>
              <a:rPr lang="en-US" sz="5400" dirty="0" err="1" smtClean="0">
                <a:solidFill>
                  <a:srgbClr val="FF0000"/>
                </a:solidFill>
                <a:latin typeface="Berlin Sans FB" panose="020E0602020502020306" pitchFamily="34" charset="0"/>
              </a:rPr>
              <a:t>t’amuser</a:t>
            </a:r>
            <a:r>
              <a:rPr lang="en-US" sz="5400" dirty="0" smtClean="0">
                <a:latin typeface="Berlin Sans FB" panose="020E0602020502020306" pitchFamily="34" charset="0"/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7880" y="1326107"/>
            <a:ext cx="11464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 smtClean="0">
                <a:latin typeface="Berlin Sans FB" panose="020E0602020502020306" pitchFamily="34" charset="0"/>
              </a:rPr>
              <a:t>Je </a:t>
            </a:r>
            <a:r>
              <a:rPr lang="en-US" sz="7200" dirty="0" err="1" smtClean="0">
                <a:latin typeface="Berlin Sans FB" panose="020E0602020502020306" pitchFamily="34" charset="0"/>
              </a:rPr>
              <a:t>fais</a:t>
            </a:r>
            <a:r>
              <a:rPr lang="en-US" sz="7200" dirty="0" smtClean="0">
                <a:latin typeface="Berlin Sans FB" panose="020E0602020502020306" pitchFamily="34" charset="0"/>
              </a:rPr>
              <a:t> du </a:t>
            </a:r>
            <a:r>
              <a:rPr lang="en-US" sz="7200" dirty="0" err="1" smtClean="0">
                <a:latin typeface="Berlin Sans FB" panose="020E0602020502020306" pitchFamily="34" charset="0"/>
              </a:rPr>
              <a:t>théâtre</a:t>
            </a:r>
            <a:r>
              <a:rPr lang="en-US" sz="7200" dirty="0" smtClean="0">
                <a:latin typeface="Berlin Sans FB" panose="020E0602020502020306" pitchFamily="34" charset="0"/>
              </a:rPr>
              <a:t>.</a:t>
            </a:r>
            <a:endParaRPr lang="en-US" sz="7200" dirty="0">
              <a:latin typeface="Berlin Sans FB" panose="020E0602020502020306" pitchFamily="34" charset="0"/>
            </a:endParaRPr>
          </a:p>
        </p:txBody>
      </p:sp>
      <p:pic>
        <p:nvPicPr>
          <p:cNvPr id="4098" name="Picture 2" descr="http://sevres-associatif.fr/theatreporcelaine/wp-content/blogs.dir/50/files/header/DSC_03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014" y="2422976"/>
            <a:ext cx="6673756" cy="44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993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16920" y="340739"/>
            <a:ext cx="11464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Berlin Sans FB" panose="020E0602020502020306" pitchFamily="34" charset="0"/>
              </a:rPr>
              <a:t>La </a:t>
            </a:r>
            <a:r>
              <a:rPr lang="en-US" sz="7200" dirty="0" err="1" smtClean="0">
                <a:latin typeface="Berlin Sans FB" panose="020E0602020502020306" pitchFamily="34" charset="0"/>
              </a:rPr>
              <a:t>patinoire</a:t>
            </a:r>
            <a:endParaRPr lang="en-US" sz="7200" dirty="0">
              <a:latin typeface="Berlin Sans FB" panose="020E0602020502020306" pitchFamily="34" charset="0"/>
            </a:endParaRPr>
          </a:p>
        </p:txBody>
      </p:sp>
      <p:pic>
        <p:nvPicPr>
          <p:cNvPr id="15362" name="Picture 2" descr="http://www.pailleron19.com/download/fstore/loisirs/Pailleron/homepage/diaporama/000204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9524"/>
            <a:ext cx="7810500" cy="303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www.patinoire-wasquehal.com/img/ornement/zoom-patinoire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793" y="179845"/>
            <a:ext cx="5238750" cy="347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364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16920" y="340739"/>
            <a:ext cx="11464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Berlin Sans FB" panose="020E0602020502020306" pitchFamily="34" charset="0"/>
              </a:rPr>
              <a:t>La </a:t>
            </a:r>
            <a:r>
              <a:rPr lang="en-US" sz="7200" dirty="0" err="1" smtClean="0">
                <a:latin typeface="Berlin Sans FB" panose="020E0602020502020306" pitchFamily="34" charset="0"/>
              </a:rPr>
              <a:t>campagne</a:t>
            </a:r>
            <a:endParaRPr lang="en-US" sz="7200" dirty="0">
              <a:latin typeface="Berlin Sans FB" panose="020E0602020502020306" pitchFamily="34" charset="0"/>
            </a:endParaRPr>
          </a:p>
        </p:txBody>
      </p:sp>
      <p:pic>
        <p:nvPicPr>
          <p:cNvPr id="14338" name="Picture 2" descr="http://www.photosmoz.com/photos/big/001278-bel-ecurie-au-coeur-de-la-campagne-un-havre-de-pai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1090"/>
            <a:ext cx="6387152" cy="3593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www.linternaute.com/photo_numerique/le-pays-basque-par-herve-dugoujon/image/105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75" y="2011054"/>
            <a:ext cx="5143500" cy="34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694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16920" y="340739"/>
            <a:ext cx="11464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Berlin Sans FB" panose="020E0602020502020306" pitchFamily="34" charset="0"/>
              </a:rPr>
              <a:t>Le lac</a:t>
            </a:r>
            <a:endParaRPr lang="en-US" sz="7200" dirty="0">
              <a:latin typeface="Berlin Sans FB" panose="020E0602020502020306" pitchFamily="34" charset="0"/>
            </a:endParaRPr>
          </a:p>
        </p:txBody>
      </p:sp>
      <p:pic>
        <p:nvPicPr>
          <p:cNvPr id="13314" name="Picture 2" descr="http://fullhdpictures.com/download.php?file=http://fullhdpictures.com/wp-content/uploads/2015/04/Wonderful-Lake-Wallpaper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658" y="1668278"/>
            <a:ext cx="8306038" cy="518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212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16920" y="340739"/>
            <a:ext cx="11464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Berlin Sans FB" panose="020E0602020502020306" pitchFamily="34" charset="0"/>
              </a:rPr>
              <a:t>La </a:t>
            </a:r>
            <a:r>
              <a:rPr lang="en-US" sz="7200" dirty="0" err="1" smtClean="0">
                <a:latin typeface="Berlin Sans FB" panose="020E0602020502020306" pitchFamily="34" charset="0"/>
              </a:rPr>
              <a:t>mer</a:t>
            </a:r>
            <a:endParaRPr lang="en-US" sz="7200" dirty="0">
              <a:latin typeface="Berlin Sans FB" panose="020E0602020502020306" pitchFamily="34" charset="0"/>
            </a:endParaRPr>
          </a:p>
        </p:txBody>
      </p:sp>
      <p:pic>
        <p:nvPicPr>
          <p:cNvPr id="16386" name="Picture 2" descr="http://wallpapermodern.com/wp-content/uploads/2016/01/moment_on_the_sea_sunri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72" y="1764011"/>
            <a:ext cx="9054626" cy="5093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287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16920" y="340739"/>
            <a:ext cx="11464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Berlin Sans FB" panose="020E0602020502020306" pitchFamily="34" charset="0"/>
              </a:rPr>
              <a:t>La </a:t>
            </a:r>
            <a:r>
              <a:rPr lang="en-US" sz="7200" dirty="0" err="1" smtClean="0">
                <a:latin typeface="Berlin Sans FB" panose="020E0602020502020306" pitchFamily="34" charset="0"/>
              </a:rPr>
              <a:t>plage</a:t>
            </a:r>
            <a:endParaRPr lang="en-US" sz="7200" dirty="0">
              <a:latin typeface="Berlin Sans FB" panose="020E0602020502020306" pitchFamily="34" charset="0"/>
            </a:endParaRPr>
          </a:p>
        </p:txBody>
      </p:sp>
      <p:pic>
        <p:nvPicPr>
          <p:cNvPr id="12290" name="Picture 2" descr="http://www.okvoyage.com/images/article/77-photo-hawai/plage-sable-blanc-resi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139" y="1433516"/>
            <a:ext cx="8169560" cy="5424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200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16920" y="340739"/>
            <a:ext cx="11464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Berlin Sans FB" panose="020E0602020502020306" pitchFamily="34" charset="0"/>
              </a:rPr>
              <a:t>Le </a:t>
            </a:r>
            <a:r>
              <a:rPr lang="en-US" sz="7200" dirty="0" err="1" smtClean="0">
                <a:latin typeface="Berlin Sans FB" panose="020E0602020502020306" pitchFamily="34" charset="0"/>
              </a:rPr>
              <a:t>musée</a:t>
            </a:r>
            <a:endParaRPr lang="en-US" sz="7200" dirty="0">
              <a:latin typeface="Berlin Sans FB" panose="020E0602020502020306" pitchFamily="34" charset="0"/>
            </a:endParaRPr>
          </a:p>
        </p:txBody>
      </p:sp>
      <p:pic>
        <p:nvPicPr>
          <p:cNvPr id="11266" name="Picture 2" descr="http://www.creme-de-languedoc.com/images/area/sightseeing/musee-fabr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329" y="1322599"/>
            <a:ext cx="7686722" cy="512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782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9307" y="286603"/>
            <a:ext cx="11464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Berlin Sans FB" panose="020E0602020502020306" pitchFamily="34" charset="0"/>
              </a:rPr>
              <a:t>Est-</a:t>
            </a:r>
            <a:r>
              <a:rPr lang="en-US" sz="5400" dirty="0" err="1" smtClean="0">
                <a:latin typeface="Berlin Sans FB" panose="020E0602020502020306" pitchFamily="34" charset="0"/>
              </a:rPr>
              <a:t>ce</a:t>
            </a:r>
            <a:r>
              <a:rPr lang="en-US" sz="5400" dirty="0" smtClean="0">
                <a:latin typeface="Berlin Sans FB" panose="020E0602020502020306" pitchFamily="34" charset="0"/>
              </a:rPr>
              <a:t> que </a:t>
            </a:r>
            <a:r>
              <a:rPr lang="en-US" sz="5400" dirty="0" err="1" smtClean="0">
                <a:latin typeface="Berlin Sans FB" panose="020E0602020502020306" pitchFamily="34" charset="0"/>
              </a:rPr>
              <a:t>tu</a:t>
            </a:r>
            <a:r>
              <a:rPr lang="en-US" sz="5400" dirty="0" smtClean="0">
                <a:latin typeface="Berlin Sans FB" panose="020E0602020502020306" pitchFamily="34" charset="0"/>
              </a:rPr>
              <a:t> </a:t>
            </a:r>
            <a:r>
              <a:rPr lang="en-US" sz="5400" dirty="0" err="1" smtClean="0">
                <a:latin typeface="Berlin Sans FB" panose="020E0602020502020306" pitchFamily="34" charset="0"/>
              </a:rPr>
              <a:t>fais</a:t>
            </a:r>
            <a:r>
              <a:rPr lang="en-US" sz="5400" dirty="0" smtClean="0">
                <a:latin typeface="Berlin Sans FB" panose="020E0602020502020306" pitchFamily="34" charset="0"/>
              </a:rPr>
              <a:t> du sport?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7880" y="1326107"/>
            <a:ext cx="11464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 smtClean="0">
                <a:latin typeface="Berlin Sans FB" panose="020E0602020502020306" pitchFamily="34" charset="0"/>
              </a:rPr>
              <a:t>Je </a:t>
            </a:r>
            <a:r>
              <a:rPr lang="en-US" sz="7200" dirty="0" err="1" smtClean="0">
                <a:latin typeface="Berlin Sans FB" panose="020E0602020502020306" pitchFamily="34" charset="0"/>
              </a:rPr>
              <a:t>fais</a:t>
            </a:r>
            <a:r>
              <a:rPr lang="en-US" sz="7200" dirty="0" smtClean="0">
                <a:latin typeface="Berlin Sans FB" panose="020E0602020502020306" pitchFamily="34" charset="0"/>
              </a:rPr>
              <a:t> du jogging.</a:t>
            </a:r>
            <a:endParaRPr lang="en-US" sz="7200" dirty="0">
              <a:latin typeface="Berlin Sans FB" panose="020E0602020502020306" pitchFamily="34" charset="0"/>
            </a:endParaRPr>
          </a:p>
        </p:txBody>
      </p:sp>
      <p:pic>
        <p:nvPicPr>
          <p:cNvPr id="3074" name="Picture 2" descr="http://www.sheratonrome.com/assets/u/Jogging-tr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347" y="2415983"/>
            <a:ext cx="7888406" cy="4442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408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9307" y="286603"/>
            <a:ext cx="11464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Berlin Sans FB" panose="020E0602020502020306" pitchFamily="34" charset="0"/>
              </a:rPr>
              <a:t>Est-</a:t>
            </a:r>
            <a:r>
              <a:rPr lang="en-US" sz="5400" dirty="0" err="1" smtClean="0">
                <a:latin typeface="Berlin Sans FB" panose="020E0602020502020306" pitchFamily="34" charset="0"/>
              </a:rPr>
              <a:t>ce</a:t>
            </a:r>
            <a:r>
              <a:rPr lang="en-US" sz="5400" dirty="0" smtClean="0">
                <a:latin typeface="Berlin Sans FB" panose="020E0602020502020306" pitchFamily="34" charset="0"/>
              </a:rPr>
              <a:t> que </a:t>
            </a:r>
            <a:r>
              <a:rPr lang="en-US" sz="5400" dirty="0" err="1" smtClean="0">
                <a:latin typeface="Berlin Sans FB" panose="020E0602020502020306" pitchFamily="34" charset="0"/>
              </a:rPr>
              <a:t>tu</a:t>
            </a:r>
            <a:r>
              <a:rPr lang="en-US" sz="5400" dirty="0" smtClean="0">
                <a:latin typeface="Berlin Sans FB" panose="020E0602020502020306" pitchFamily="34" charset="0"/>
              </a:rPr>
              <a:t> </a:t>
            </a:r>
            <a:r>
              <a:rPr lang="en-US" sz="5400" dirty="0" err="1" smtClean="0">
                <a:latin typeface="Berlin Sans FB" panose="020E0602020502020306" pitchFamily="34" charset="0"/>
              </a:rPr>
              <a:t>fais</a:t>
            </a:r>
            <a:r>
              <a:rPr lang="en-US" sz="5400" dirty="0" smtClean="0">
                <a:latin typeface="Berlin Sans FB" panose="020E0602020502020306" pitchFamily="34" charset="0"/>
              </a:rPr>
              <a:t> du sport?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7880" y="1326107"/>
            <a:ext cx="11464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 smtClean="0">
                <a:latin typeface="Berlin Sans FB" panose="020E0602020502020306" pitchFamily="34" charset="0"/>
              </a:rPr>
              <a:t>Je </a:t>
            </a:r>
            <a:r>
              <a:rPr lang="en-US" sz="7200" dirty="0" err="1" smtClean="0">
                <a:latin typeface="Berlin Sans FB" panose="020E0602020502020306" pitchFamily="34" charset="0"/>
              </a:rPr>
              <a:t>fais</a:t>
            </a:r>
            <a:r>
              <a:rPr lang="en-US" sz="7200" dirty="0" smtClean="0">
                <a:latin typeface="Berlin Sans FB" panose="020E0602020502020306" pitchFamily="34" charset="0"/>
              </a:rPr>
              <a:t> du </a:t>
            </a:r>
            <a:r>
              <a:rPr lang="en-US" sz="7200" dirty="0" err="1" smtClean="0">
                <a:latin typeface="Berlin Sans FB" panose="020E0602020502020306" pitchFamily="34" charset="0"/>
              </a:rPr>
              <a:t>patin</a:t>
            </a:r>
            <a:r>
              <a:rPr lang="en-US" sz="7200" dirty="0" smtClean="0">
                <a:latin typeface="Berlin Sans FB" panose="020E0602020502020306" pitchFamily="34" charset="0"/>
              </a:rPr>
              <a:t> à glace.</a:t>
            </a:r>
            <a:endParaRPr lang="en-US" sz="7200" dirty="0">
              <a:latin typeface="Berlin Sans FB" panose="020E0602020502020306" pitchFamily="34" charset="0"/>
            </a:endParaRPr>
          </a:p>
        </p:txBody>
      </p:sp>
      <p:pic>
        <p:nvPicPr>
          <p:cNvPr id="2050" name="Picture 2" descr="http://ou-trouver-a-montreal.ca/wp-content/uploads/2012/01/IMG_32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889" y="2497437"/>
            <a:ext cx="6968556" cy="436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0081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9307" y="286603"/>
            <a:ext cx="11464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Berlin Sans FB" panose="020E0602020502020306" pitchFamily="34" charset="0"/>
              </a:rPr>
              <a:t>Est-</a:t>
            </a:r>
            <a:r>
              <a:rPr lang="en-US" sz="5400" dirty="0" err="1" smtClean="0">
                <a:latin typeface="Berlin Sans FB" panose="020E0602020502020306" pitchFamily="34" charset="0"/>
              </a:rPr>
              <a:t>ce</a:t>
            </a:r>
            <a:r>
              <a:rPr lang="en-US" sz="5400" dirty="0" smtClean="0">
                <a:latin typeface="Berlin Sans FB" panose="020E0602020502020306" pitchFamily="34" charset="0"/>
              </a:rPr>
              <a:t> que </a:t>
            </a:r>
            <a:r>
              <a:rPr lang="en-US" sz="5400" dirty="0" err="1" smtClean="0">
                <a:latin typeface="Berlin Sans FB" panose="020E0602020502020306" pitchFamily="34" charset="0"/>
              </a:rPr>
              <a:t>tu</a:t>
            </a:r>
            <a:r>
              <a:rPr lang="en-US" sz="5400" dirty="0" smtClean="0">
                <a:latin typeface="Berlin Sans FB" panose="020E0602020502020306" pitchFamily="34" charset="0"/>
              </a:rPr>
              <a:t> </a:t>
            </a:r>
            <a:r>
              <a:rPr lang="en-US" sz="5400" dirty="0" err="1" smtClean="0">
                <a:latin typeface="Berlin Sans FB" panose="020E0602020502020306" pitchFamily="34" charset="0"/>
              </a:rPr>
              <a:t>fais</a:t>
            </a:r>
            <a:r>
              <a:rPr lang="en-US" sz="5400" dirty="0" smtClean="0">
                <a:latin typeface="Berlin Sans FB" panose="020E0602020502020306" pitchFamily="34" charset="0"/>
              </a:rPr>
              <a:t> du sport?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7880" y="1326107"/>
            <a:ext cx="11464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 smtClean="0">
                <a:latin typeface="Berlin Sans FB" panose="020E0602020502020306" pitchFamily="34" charset="0"/>
              </a:rPr>
              <a:t>Je </a:t>
            </a:r>
            <a:r>
              <a:rPr lang="en-US" sz="7200" dirty="0" err="1" smtClean="0">
                <a:latin typeface="Berlin Sans FB" panose="020E0602020502020306" pitchFamily="34" charset="0"/>
              </a:rPr>
              <a:t>fais</a:t>
            </a:r>
            <a:r>
              <a:rPr lang="en-US" sz="7200" dirty="0" smtClean="0">
                <a:latin typeface="Berlin Sans FB" panose="020E0602020502020306" pitchFamily="34" charset="0"/>
              </a:rPr>
              <a:t> du skate.</a:t>
            </a:r>
            <a:endParaRPr lang="en-US" sz="7200" dirty="0">
              <a:latin typeface="Berlin Sans FB" panose="020E0602020502020306" pitchFamily="34" charset="0"/>
            </a:endParaRPr>
          </a:p>
        </p:txBody>
      </p:sp>
      <p:pic>
        <p:nvPicPr>
          <p:cNvPr id="10244" name="Picture 4" descr="http://cdn.skateboarding.transworld.net/files/2010/08/cimg67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611" y="2526436"/>
            <a:ext cx="5751252" cy="431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893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9307" y="286603"/>
            <a:ext cx="11464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Berlin Sans FB" panose="020E0602020502020306" pitchFamily="34" charset="0"/>
              </a:rPr>
              <a:t>Est-</a:t>
            </a:r>
            <a:r>
              <a:rPr lang="en-US" sz="5400" dirty="0" err="1" smtClean="0">
                <a:latin typeface="Berlin Sans FB" panose="020E0602020502020306" pitchFamily="34" charset="0"/>
              </a:rPr>
              <a:t>ce</a:t>
            </a:r>
            <a:r>
              <a:rPr lang="en-US" sz="5400" dirty="0" smtClean="0">
                <a:latin typeface="Berlin Sans FB" panose="020E0602020502020306" pitchFamily="34" charset="0"/>
              </a:rPr>
              <a:t> que </a:t>
            </a:r>
            <a:r>
              <a:rPr lang="en-US" sz="5400" dirty="0" err="1" smtClean="0">
                <a:latin typeface="Berlin Sans FB" panose="020E0602020502020306" pitchFamily="34" charset="0"/>
              </a:rPr>
              <a:t>tu</a:t>
            </a:r>
            <a:r>
              <a:rPr lang="en-US" sz="5400" dirty="0" smtClean="0">
                <a:latin typeface="Berlin Sans FB" panose="020E0602020502020306" pitchFamily="34" charset="0"/>
              </a:rPr>
              <a:t> </a:t>
            </a:r>
            <a:r>
              <a:rPr lang="en-US" sz="5400" dirty="0" err="1" smtClean="0">
                <a:latin typeface="Berlin Sans FB" panose="020E0602020502020306" pitchFamily="34" charset="0"/>
              </a:rPr>
              <a:t>fais</a:t>
            </a:r>
            <a:r>
              <a:rPr lang="en-US" sz="5400" dirty="0" smtClean="0">
                <a:latin typeface="Berlin Sans FB" panose="020E0602020502020306" pitchFamily="34" charset="0"/>
              </a:rPr>
              <a:t> du sport?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7880" y="1326107"/>
            <a:ext cx="11464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 smtClean="0">
                <a:latin typeface="Berlin Sans FB" panose="020E0602020502020306" pitchFamily="34" charset="0"/>
              </a:rPr>
              <a:t>Je </a:t>
            </a:r>
            <a:r>
              <a:rPr lang="en-US" sz="7200" dirty="0" err="1" smtClean="0">
                <a:latin typeface="Berlin Sans FB" panose="020E0602020502020306" pitchFamily="34" charset="0"/>
              </a:rPr>
              <a:t>fais</a:t>
            </a:r>
            <a:r>
              <a:rPr lang="en-US" sz="7200" dirty="0" smtClean="0">
                <a:latin typeface="Berlin Sans FB" panose="020E0602020502020306" pitchFamily="34" charset="0"/>
              </a:rPr>
              <a:t> du ski.</a:t>
            </a:r>
            <a:endParaRPr lang="en-US" sz="7200" dirty="0">
              <a:latin typeface="Berlin Sans FB" panose="020E0602020502020306" pitchFamily="34" charset="0"/>
            </a:endParaRPr>
          </a:p>
        </p:txBody>
      </p:sp>
      <p:sp>
        <p:nvSpPr>
          <p:cNvPr id="2" name="AutoShape 2" descr="data:image/jpeg;base64,/9j/4AAQSkZJRgABAQAAAQABAAD/2wCEAAkGBxASEBUQDxIVEA8VEBUXFQ8PFRAPEBAQFhUWFhUVFRYYHSggGBolGxUVITEhJikrMC4uFx8zODMsNygwLisBCgoKDg0OGhAQGi0lHyUtLS0tNS0tLS0tLS0tLS0tLS0tLS0tLS0tLS0tLS0tLS0tLS0tLS0tLS0tLS0tLS0tLf/AABEIALEBHAMBIgACEQEDEQH/xAAcAAABBQEBAQAAAAAAAAAAAAACAAEDBAUGBwj/xABAEAACAQIEAwYCBwcDAwUAAAABAhEAAwQSITEFQVEGEyJhcYEykQcUI0JSobFicsHR4fDxJDOCosLSFTRDkrP/xAAZAQEBAQEBAQAAAAAAAAAAAAAAAQIDBAX/xAAnEQEBAAICAgEDAwUAAAAAAAAAAQIREjEDIUETUXEEYfAiMkJSgf/aAAwDAQACEQMRAD8A8rYLAic0nMCAABplgzqfinTSBvOjZf78quG4HGVFLyrd2gYvcsHOHYsQg7yVD6cg06EUQw6q5t3FuKMgJBVFvB+6DSFYwbcliCDqhB3ivW5qQWiRJIAiSQNSqiT1JgAeZ0p5nkAQB8OmogT+XzqxbujKyH4WYEsADcBUGNeamTIncA8hNRVWjAqbPcdRbksqByq75BGZyPLQn51JjrahwUVkRraMFcNpmQFgCwllzZobmI1NUVopwKcCiAoGAogKcCiAoGAogKcCiAoEBRAUgKMCgQFGBSAowKBKKkUUyipFFFOoqVRQqKlUUQSipUFCoqZRVBoKntrUaCrFsVFT2gK1cBdgwEBPnJrOsWiTpWzg3CD7PVudzp+709axnWsXbcAxRWFuFVMSUQKAi9XPL0rZv8RtqmadMoOm4VjAaK88GKKplB1bc84qzjuJQ4SfD3KqfQr/AFrzca63STtFiPF40RwdriSuYe3OuWxAXlI8jrV44ogFG1Wdj16is/EeWortjjr0zldqlxaqXas3KruK6yOdVmFRMKsMKiYURXYUBFTMKAigyPr11wrXHRyhDpdvqmcAMGLT8TrmQDKxI8RAEmrPabE2rt038Pcd75RjeEJaCsGKBUyqvgy5NTmJDQcuWD6D2n+jFTaf/wBPd1lrZGGYg28qyDq2rEAswkzJMkyI4Y8GU2YKXcNfthENphcvXLjDK99x4FFm2oLOR4tYEiYOMcsb7jVlnbJxCAFrVu4L1lHcpcRe670ELJ8QzSQg8LTBBjfVsNgmuZ8ivdZUZyACWVQG3P8A1HQzAEjWpr9prcAOCA/hviFJIXRQCdCAYInTTpTvbQOyvKjKo8AZWyg80I5QuYOfuk7xG2Ud60+HdYgyhklWyOpLo6Q6qwESpGhkHoCIbOGa4QtpWdss5QCx00MRuOc6dOWsxwl4qgILAki3qWzEsq5UBMHxEaASZJ22jxeGa25tXAudNCAUcK25GZSQSCYOuhBB2iqiAUQFTM51AJKmB4tyqwFnpAApio0gk6ayIgydBrqIjXSqAAogKILRBaAQKICiit7iFnC3cPbuYRCL9q0pxYMrPhVTctpJBQMDJERnUkQZEtGEBRAU4FGFqhgKNRTgUYFAyipFFJRUiigdRUiimUVKooCUVKooVFTItASLVu0nWobYqYVFTq/IaD9fWrlm7HP/ABVVCKU1mzayrT3pOlPjrv2nso+SiqyGjxbSxpJ7XYbrzrURalNRmrpNgeoHqZqiaqiBhUbCp2FRMKCBhUZFWGFRlaD3FHqrxng+Hxdvu8QgcSGVhAdGAIBB9GI9zVnujsalHTlyJ6+VfO3rp6nkParsZicJnuWS17Buo74ooe4XMl2ZNlXNBBEgZjtFc9g75W28IHvPdcZXVgxw5t5mIcCFBOoGk6RJGn0AMwOpn0gRXP8AGuxWDxBd1QWL7oytdsjLnzMjEuFiT9mNZG5613x83xk55eP7PHH4hYM+DurodQBZDW8OAjbwjK6kklpUCMsBdZXLvIJlEZEIGUPqWUeHNOxJKsTGkyBtXQ9tuz9/DXS+JQeJbeW/hkyYZ31V887XDod5Op1kkc8r+GIEz8XizRHw7xHPaa9WOrNxwv7hC0QWpHbMZgDbRQFGgjYelICtIECiApwtEFpoDFTYPFPauLctGHU6aZgZ0KkfeUgkEcwSOdLD2HuOtu2pe47BVRdSzEwAK67snwQ4bHRjlt27qWsy2XuWrrWySoS44tlgokxqZ1mNJrOeUxntZN1UxnZK/cIuYaw1tXtd4cPcDA2WkhrasRDjSVk5srAESCTz9yy6NluKUYcmEGvoTghZbJS7uplWJDHyk/lXB/SNYtuWZQNiRG4aJ/UfImvPh57bqumXj9POAKMCkoqQLXqciUVIopgtSKtA6ipVFMq1Kq0DqtSrQrUiioo0qdRUaLUoqKMU9CKIUBJSvHU+tJN6Z96ADQtRxQkUERoDUpFARQQsKjYVMRQEUEBFARUzCgIoPcbd8HRhNSjDr/xnY7+1VGn+oo7V6CDyn8tvavnPUsizJ6GOfTzqs0g6jXp5Vfa5Oq61FiLBMGIhYKgxB8qG1dsrKVuKGQiGVwGVgeRB0Iri+N/RhgrxL4Zmwjn7q/aWCf3CZX2IHlXoCjMBpzBoblkHbRhOmwJ86uOdx6SyXt4Hx7sPjsICz2+9tA/71ibiherCMye4jzNYS2+pAiJk9fLnHlX0nbzfPasziPZ3DXUuK1pUa4rAugCkFolgNpkA+cCa9GP6n/aOV8P2eARTOwFdjxfsBjLbHJF9I/3VIB0B0YMZXbzG2tdp9GnYv6ujYnGW0a82U2swLGzbiZhgMjkn1AA2kiu98uMm9uXG9MP6GuDN9YuYm9ZdQlodzddHVCzkhyhIhjl005MetcnY4lZs8f4imNYW7d2/ei4fCFKPnt6nmUkeZMazX0BiMcBIWCw5bdP515f9In0ZW+IO+NwtzusWbfjtEE279xYCvO6nKCDAM6HrPkzz5XbtjjZHDYrtDxSwiL9YazadS9ru4JyE/A2cGCojwiBBHtX4VieJYu4oa++JsiTehbQK2l+JhtJA5DWY0NVMPx+9hbZ4djbBd7bfZlvEQZkTvmEzBXlpXW9icZfvXWZFS3YtWwLhID3rtwiFLsphX8MxqRziRWMd79umXHXpk4/AtZuZGIYQGS4mqXbbapcQ81I/luKiVa9G4t2ftXrDd2O7dMzra+7aYt4+76WmmSn3SZXmD58gEkSJVipAIMMpgg+de7DyTL8vNljYYLUirRqlSBK2yALRhaNUqRUooVWpFWpEWpQKgAqBtrRAUgtGq0DAUQFEFogtRTIKYipFWmK0EUUJFTFaErQQkUBFTlaErQVyKAirBWgK0FYigIqwVoctB7Cr0ZUEabxtUNEpr5z1Bw99lEk6j4okQfMbj9K2MNiVcedZhEwdmGzfwPUVEqgHw/ZP0GttvMDl7fKiWNzu6Z0kRUGHxZ+G4IMaMNQfQ1c3q6lZtsV8vIVFeWati3VXH30trmcwsgaCTPp7GpZpqZIcJanUjQdeZqrxLG5vCPIz+If2KHiXFEZIsHOW0GWQ2aRpHWpMLgiPHcguRrtC7TA9qDk+0fB7+KjuMXewhBPislocECQwDAyI0IPM+VczguG8ewl891fOMtAajEX86XlmRo7FkfbWdD1G/oJujO0SwzEztz3p1uAz/GKadMfJxmtS/mOI+kjss+PfD3VVLdwKe8e43wgqsqco8ZBmPWuewKNgWNrDPorQz5Vi440JymYGgETyr0fi9/TwEZgDBOwMDX8q857oyc28mZ6869P6fCXdrh5fJZjxjWvdp7zWnUW1N42mVXkhA5EByI6wYrE7LC7bDpetHE4jGXxFq3kNu2tpGAYliAhIzGZGiVZW1UttSDIJB6gkGt5/p8b16c55L8oblgqxU7qxBmNwY5Ej5E0glWFtVItmu7CutupFt1YWzUi2qbFdUowlWRaoxaqbFYW6MW6si1RC1U2KwSiCVZFqnFqptVYJTFKuC1TG1U2KeShKVcNum7umxTKUJSrht0JtVdikUoClXjaoDapsUSlAUq8bVB3VNj0wCnFCpo6+e9R1NEwDCD/UHqDyqOjBoAzldG1X8X/l09f0qxbxjW9wWUfhlmA9Nz7T6UE1FlK/Dqv4en7v8qg3LF9XAKkEHmNRXlX0s9uRhcVbw5w9x7Kp47ylkUXGhsi6QxCgE6j4vKu5v402rNy7bUuy22bIolmZRMR102rzjj+KuYqz3GHi+lwsXXFPdNprKBS7kwWDFnthSusmeVLd+qkx17jZ+j7h+Jv4lOKKxXBtbZFtuYZ1IaLgXLr4io1I28q77iCnIx5gRPUHT+NWcMiW0W3bUJbVFVUUZVRAAFUDkABFZ3aizeuYLEJhiVxBsP3TAhSLwEpry1Aq6k9M7u9su3gme5OdUtqsnm7troByA3nzp8VgVCgvdQN0n8p/hXzdf4zjHud5fxF/v1BUk3Llpk1gqQpGXbUeWtHaxl0nN3twn8Rdy3zJrel29k4zj8PaVmxN1Utbak6kjlGpO+1ZNrBLdsrisO3e4RyYvDOYIJDK+YSpBB3HSJryLjPf3TnuXGvQNM26jyA0r1j6Au0Aa1d4c4EoTetmR40aFuKRzg5Tz0Y7RrvHO4e4xZy9HFipFsV3eP7P2XOZBkbmv3D6fh9vlWJjOF93uCDMbHKwgbHXWZrvj5pkxfHYxFsVKtir62KlXD1rkzpnrYqQWK0BYqQWKnJdM4WKMWK0RYohYrPI0zxYou4rQFiiFmpyXTOFii7itDuafuanI0zu5pu5rR7mkbNOS6Zps0Js1pdzTGzTkaZhs0xs1pGzQmzTkaZhs0Js1pmzTdxO2tORplGzQdxWv9TbbKfkaRwD/gb/AOppzhxdGRTqaehIryu6Ua0hUampQaBU80xFMDQIrrI0bryPqOdVvqllrq3DbC3kDZSJUEMQW0EBxIU6gwQDoatzVfFYcOsSyncMhhlPX/NBr4e+p33qwy9NvKuLu4vHWT4rS4lPx2vA/uuv5CtThvaq2CLeJR8Mx0U3hCN5Btv0q6Zrj/pG+i1cZcOLwTLZxbGblu5Is32/FIBKPHOCD5GTXkXHez+NwLBcXYa0paFuaNafpluLKzHKZ8q+rXQMJB03Ec/Os3GXraHLdZCrbpcymdfwnem7E9V8qNd0q12N4z9S4hZxW1sPlu6T9g/huGOoBJ9QKr8esCzir9pRlVMRdVVU5lVA7ZQGO4yxWco58tq2y+shdVlDIcwIBDAgqynUEHpUJfNoRIJEho+X8a82+hvtIr4c4B9LtnM9vch7DPJHqrN8mEbGvQbV+TlB9jWNOm9le4UDrb0P4Dt7H+dZb3FW53bAh/MED/HnW+jx6U2JsW7oy3VDRtOjKeqsNR7VvHPXbNw+zIlBoWE9JE/Kkl22RIcEeWv6VV4v2du+I4dy4MA22MMR5sTBFVMLhyrLZurlYruhBCHq8jw7ee9dJqzcrGrK3LYQ65xHUR/Opls25jMSYmAFmOu9Y2L4aRMnIPxsfsyPPpz1FQXsLcUfAADHjtNmzTsR5fLampfk6+G+tsciPmKFikxmE+egrIw+HzLJcgroWUltjoHTceoNSXrdhACb8nfwsniHQg6VNTfY0yUH3h8xTPctgannv59KyItTmFxVBnwFgfBuCWmVjSo8WbaSq4gFtwjFAJ/f2q8Ybaz4u2ATJ9hvQYbG23OWcrftaA+9YF/Hg+G4+RukRmWN9Bp661FaZYLi4MoO8EkNyEbH2Pyrf05pnk7AWhGjKfQ1WN+xnCZ9SNwPDPQmdKwMPxMkgDYb6hVaduUgyae3dYyq2QzE6EZm02gMBGvWaz9OzteX2dA17DrqXzfsjn70x4opXw5UHQrJ/Ks42bqoTcVE8OgDTm5gaiKz7OIn7oBBMgZpAHr/AEqcJWuVdEMeY+za2k9V1/rTrcvkZu+WOuUQK5K9xBzPdshYHZ9HbWIXNoayr90u0XmJUkEjTJI02XSfWn0jm9BvY824F2+gJ2DZVJ5afOmt8SWNL6t5iG/Q1wd82ZAzFmMBQ5ZQoPMmBzPWtix2TZ1BuOJ5C0wZQvISFOup5mpfHjO6syt6duKVKnrg6BogaUU1BKDSK1GDUimgamNERQmgcGmu2lYFWAZTurAEH1BpqcGgr2LLWRFgwsyLTE90OoA+6PTbpvXIdrsd9tF1WtZiSHOqA6R4toM/lqBXc1Wx+At3rZt3VDIwgj+XnSXRp82doC31q6XGV85kTPoZ8xB96ycRc03r0btz9H120e9snNbgAOdjroHgeFtYnYgDY71uCfRffZXu4p1XKhy2lJMk6Au4GgkzAB842rcu3Oxzn0cY8WuJ2WJgNmtk6jV0IX/qy/OveLl0ghgCwAklRrHI6dN9OleU8O7K4azeLBi7W7hKBpQEqfC4nxETBjprXpvB8bbuWwvlENowkAx/TpVsWN21MAnnsRzFST/iq+DbKMpg6mI6dPyqwV6VhsQuEU5VW3AkjUwJI8+tRUxqDF43xW7gpZsO1/CR8duHZPJlOw89vOsDifbbCm3GGcMCJ7t1u28vkdIJ22J9K71Lh9fI1yvafsFhsV9pYjDYj9lQLVw/tKOfmPka7YZYb/qc8scvhxg4zfLf6Uktk8XdEvmHOJUMPSNKoJcv3XKqr3HBMooZ3B56ATXX8M7B4bDgPj77TPwoy2rTEcp+Jt99PSt76+qLkwq5LUj7Q5UtldoBaB7gTXf6s/xjlwvy4DDcGxTiSotrmjNdZUAPmPi/KuhwXYG6TD4m2h6Ity5v5nKDV/HcVtKCBcZrmuYple2OnibU1h3eOO4ym87LrpnYjTcRtFLnnevRxxjobPYq0qkd6xeCB3jItsecJJ+Zqi/DxhT9rdS43JbckaawGIGQ+kny1rA+s3AMykkclRoAA1161C965+KQJ0Y6wTOm8c/es7y+a16+I6bivG1VB3KBrhOtwok2xyVcw1OvxH23ocH2svhMvheNDmWD8xFc9bcxGjEDUHSfOo1eCZzDYjdgDy150446N1up2uvkaLat6kHRmJjlBaNKyOJcavXWAYgKTBVFCr+9oNfnUdyCDlGvQaSR/MCmwh019wfunTSrMZDdRBoGYzA0jqPT5VcTiNsr3d1M0bMhy3RJ2J1B96B0Gp8hMyRpsar76r4RrqAAfzFXaN/hHDMLifCMyuN1d1UwN3EyD5+lS3ON4bCn6uk3QmmdLjxPMTzI8oHlXP22b90j7wMMPSKqPghJj9SKzrfa7e0kUwNFQmvI7jmmIphRUA06mmIpUEoNI0CmjoBIoakoCKBTSzU1MaCQ6iDqDuDqCK53jXA3yf6Rzahi3djVSxmdztqTHPSt9TTmk9Fm3kbcTv8A1q/m+rtds5O8u3GyPcnLDLbIC5VBhhIMActDuHGI2MWxct3bQ7tM122o/wBMSzKXu/sFionlqTpNb/aHsfg8Ywu3bcXliLlsm2zRqAxGje8xWBxXA/WG7m4LqXLagC5ZJ+s91EMlxP8A57RG8SQCdxWLncfW/f4bw8OWe9Tr929i8PisPcFtmW6rfC7jKGAAlZGqtPWauWeJRpeVrX7T6oD0LjT3qrgOOhlOGxNs4iyqAG8oFy6ANA7oNWAgSwGk61rBUyjIQ9sjwspzKV2j+EVueTHLpMvFnh/dByD/ADFI/MVHZtqoyqAq8lGgHoOVHNVk1NmO3LpRUJ86Ai8iCAw6Gua472ba5L2XLEgzbuMc3/Fj+h+ddCRSDVccrj0lkvbyrF4dkzIVIuzs4gqI6Hfb86gv4YMipChoObLAaB0I/lXquPwNq+uW8gbo40dfQ1yPFOy1y1L25vWuREl09V5+orvj5Jk5XCxyWtu3lzaxMneTsqyP06Vbw1i78TwdBAO48j0/vajbwpA12iBPimSYG1MyOdWPqp29AeXOtaQC3ELlSJYczsAAdgdf81LZMzkEdSYk+UdafBcMuP4mtKqzCM+7bSBIMjbXauk4dw+0iksi3bhYKimRbk7tlHxDyOnzEzejTn3UhQ0MAZggEKT5wOsiTpUVrNJzaTqBz21/vWt/GYQWYBfOzToQNVI1MbAdPf1ORicKUBvlgUkyEk92JA18vOrKWInbkajMGANCN+kUnOkgg7EHcHpUdp5MHeCRPQGDr61tDkFTqZURB3gEc6Z7hmnUkAxvzXy8qZVMaER+1qR5VB7GKaKaaIV4noNSFORTUBUxFMDRg0AiiBpEU0UB0xFMGopoAIoakIoIoBinmlTUDGoMbhFugGSl1dbd1dHtnyPTyqenqWSzVaxyuN3FRODG6gu22W1j0EXLkZe8aIDnJEZgJnUbiDFTDg9wmVjDXTrcyJbuWL7c3gZWDH2996kdTIZSUcfC41I6gjmp5g/qARd4fxQO3dXALd+Jy/duKPv2zzHUbjnpBMmMnUMvJnl3f59vwp3MFcUSYPmkmPnUM9a6E6a1k8Ya2lp7x2VScq/GzclUHQsTAA01NXbKmaaff9aG2xKhipWVBKtGZSRMGNJFPVD0xFKaYH2/SgVSW3g6afpQ+tKKDP4t2dsYjxL9je/Eo0b95efqNa5nEcHuWHi4sjTK3xA+h2n20ruEaKlYqwKuAyncESD6/wA66TyWembjK4a04cmGGmjO/ht2wek/5PSrw4hatKBbXPcP3iBGWNNPuj9nc8zrFWuI9mmVT9U1UmTZdjP/ABPP3/OsThfB79yfD3ahoLXBly9QqxJ16+5rcsrOrEGJvszFjLO25/vltSAtIPH43ZCBb5CR8U/oPQ6VonhRCstkNdckjvTlVBH4AT4iNddprJuYT6uou8Qc2wTlJCjvHg/CnIDxTJPU1rcZ0y798qe6VBkXUEKBc1A0Omo1BHvURtOQrqMsqGhpTMh0O40MiI6jlW1bwGDu32v3cQ9iyJhCFgiAPDqTA0mQdTvtUXEe6w1xu7v/AFixcQ57JyrcSCIIIGh1O45kbVOS6ZocHbXSQeY8iKa25jTr12NW+IYDLb76ye9w5XxeGGVjJOddY/SsoJbOsfm2v51uXbNe1kUwNOaavI7jBpiKanoBogaRFNQSCnoAaMUAEUlNERQGgkpiKZTRUEdMaM0NAFKiNDQKaixeGW4uVpEGVdTldGGzKw2IqWmNBn3e1b4QZMbba4v3MVZAy3OguL91usaHkBWPjMRieJWLd621m01u6txbKF7jJdXYNcIGuu2WD510l+0lxSlxQ6Eaq2oNctc7N3sPd77AXNOdm4dx+GdmHrFamv8ArNjo8DcuNbBvILd3ZlBDKT1HkaNlpsNdZkDOvdsRqhIOU89RvUk1GkVPRstR0Bqf8U4HtQUQNAUUqeaUdKA7bkVJdRbiw0+o0PpUAo1NQV8VYYDIpFtCI7wTm9F/D6mue41wfCrbtrfJvO1xVzsz5jcI3tLrmJIGh0A15a9aH0g7fMUHcqDmVZI2Ekx6CtSpY5fiPCmuW+7K5LYQqqgaqCOoNcxjOC3LZUrDDRWgRlJ3PmsxXp/1wbEFfXT86p41LR8TgsOiRPtzNaxzsZuLz/BW+6uBGcorgwpBNvNqcy777FSIM+UGTEdmgWJDNbB+4oDKNPu5jIHlyrQ7VcX4ebJtsty26jS5kJa0dIJWRKkTz86y7PaHE20VVUYhMoKXvizofhMxrp11rct+GfT0801KlXB1KnFKlQPQmlSoHFGtKlQEajNKlQMtSCnpUAmgpUqBjQ0qVAxpGlSoAp6VKgClSpUBCgelSoAWiWlSqgjTrvSpVA5oxvSpVQwqa3sKVKoM/jFZ1j4Pcf8AdSpVqdM3txnaj/cH7jf/ALXKv9lv/ap6fwFKlXT4Y+X/2Q=="/>
          <p:cNvSpPr>
            <a:spLocks noChangeAspect="1" noChangeArrowheads="1"/>
          </p:cNvSpPr>
          <p:nvPr/>
        </p:nvSpPr>
        <p:spPr bwMode="auto">
          <a:xfrm>
            <a:off x="155575" y="-1905000"/>
            <a:ext cx="637222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20" name="Picture 4" descr="http://gossipgenie.com/wp-content/uploads/2014/01/Alpine-Ski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80" y="2477809"/>
            <a:ext cx="7010401" cy="438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781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9307" y="286603"/>
            <a:ext cx="11464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Berlin Sans FB" panose="020E0602020502020306" pitchFamily="34" charset="0"/>
              </a:rPr>
              <a:t>Est-</a:t>
            </a:r>
            <a:r>
              <a:rPr lang="en-US" sz="5400" dirty="0" err="1" smtClean="0">
                <a:latin typeface="Berlin Sans FB" panose="020E0602020502020306" pitchFamily="34" charset="0"/>
              </a:rPr>
              <a:t>ce</a:t>
            </a:r>
            <a:r>
              <a:rPr lang="en-US" sz="5400" dirty="0" smtClean="0">
                <a:latin typeface="Berlin Sans FB" panose="020E0602020502020306" pitchFamily="34" charset="0"/>
              </a:rPr>
              <a:t> que </a:t>
            </a:r>
            <a:r>
              <a:rPr lang="en-US" sz="5400" dirty="0" err="1" smtClean="0">
                <a:latin typeface="Berlin Sans FB" panose="020E0602020502020306" pitchFamily="34" charset="0"/>
              </a:rPr>
              <a:t>tu</a:t>
            </a:r>
            <a:r>
              <a:rPr lang="en-US" sz="5400" dirty="0" smtClean="0">
                <a:latin typeface="Berlin Sans FB" panose="020E0602020502020306" pitchFamily="34" charset="0"/>
              </a:rPr>
              <a:t> </a:t>
            </a:r>
            <a:r>
              <a:rPr lang="en-US" sz="5400" dirty="0" err="1" smtClean="0">
                <a:latin typeface="Berlin Sans FB" panose="020E0602020502020306" pitchFamily="34" charset="0"/>
              </a:rPr>
              <a:t>fais</a:t>
            </a:r>
            <a:r>
              <a:rPr lang="en-US" sz="5400" dirty="0" smtClean="0">
                <a:latin typeface="Berlin Sans FB" panose="020E0602020502020306" pitchFamily="34" charset="0"/>
              </a:rPr>
              <a:t> du sport?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7880" y="1326107"/>
            <a:ext cx="11464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 smtClean="0">
                <a:latin typeface="Berlin Sans FB" panose="020E0602020502020306" pitchFamily="34" charset="0"/>
              </a:rPr>
              <a:t>Je </a:t>
            </a:r>
            <a:r>
              <a:rPr lang="en-US" sz="7200" dirty="0" err="1" smtClean="0">
                <a:latin typeface="Berlin Sans FB" panose="020E0602020502020306" pitchFamily="34" charset="0"/>
              </a:rPr>
              <a:t>fais</a:t>
            </a:r>
            <a:r>
              <a:rPr lang="en-US" sz="7200" dirty="0" smtClean="0">
                <a:latin typeface="Berlin Sans FB" panose="020E0602020502020306" pitchFamily="34" charset="0"/>
              </a:rPr>
              <a:t> du surf.</a:t>
            </a:r>
            <a:endParaRPr lang="en-US" sz="7200" dirty="0">
              <a:latin typeface="Berlin Sans FB" panose="020E0602020502020306" pitchFamily="34" charset="0"/>
            </a:endParaRPr>
          </a:p>
        </p:txBody>
      </p:sp>
      <p:pic>
        <p:nvPicPr>
          <p:cNvPr id="8194" name="Picture 2" descr="http://tadrai.com/assets/images/Surf%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78" y="2460500"/>
            <a:ext cx="6545476" cy="4399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1180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citypages.onradpad.com/wp-content/uploads/2015/04/Central-Oregon-Mountain-Bik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1785"/>
            <a:ext cx="7683690" cy="5766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9307" y="286603"/>
            <a:ext cx="11464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Berlin Sans FB" panose="020E0602020502020306" pitchFamily="34" charset="0"/>
              </a:rPr>
              <a:t>Est-</a:t>
            </a:r>
            <a:r>
              <a:rPr lang="en-US" sz="5400" dirty="0" err="1" smtClean="0">
                <a:latin typeface="Berlin Sans FB" panose="020E0602020502020306" pitchFamily="34" charset="0"/>
              </a:rPr>
              <a:t>ce</a:t>
            </a:r>
            <a:r>
              <a:rPr lang="en-US" sz="5400" dirty="0" smtClean="0">
                <a:latin typeface="Berlin Sans FB" panose="020E0602020502020306" pitchFamily="34" charset="0"/>
              </a:rPr>
              <a:t> que </a:t>
            </a:r>
            <a:r>
              <a:rPr lang="en-US" sz="5400" dirty="0" err="1" smtClean="0">
                <a:latin typeface="Berlin Sans FB" panose="020E0602020502020306" pitchFamily="34" charset="0"/>
              </a:rPr>
              <a:t>tu</a:t>
            </a:r>
            <a:r>
              <a:rPr lang="en-US" sz="5400" dirty="0" smtClean="0">
                <a:latin typeface="Berlin Sans FB" panose="020E0602020502020306" pitchFamily="34" charset="0"/>
              </a:rPr>
              <a:t> </a:t>
            </a:r>
            <a:r>
              <a:rPr lang="en-US" sz="5400" dirty="0" err="1" smtClean="0">
                <a:latin typeface="Berlin Sans FB" panose="020E0602020502020306" pitchFamily="34" charset="0"/>
              </a:rPr>
              <a:t>fais</a:t>
            </a:r>
            <a:r>
              <a:rPr lang="en-US" sz="5400" dirty="0" smtClean="0">
                <a:latin typeface="Berlin Sans FB" panose="020E0602020502020306" pitchFamily="34" charset="0"/>
              </a:rPr>
              <a:t> du sport?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7880" y="1326107"/>
            <a:ext cx="11464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 smtClean="0">
                <a:latin typeface="Berlin Sans FB" panose="020E0602020502020306" pitchFamily="34" charset="0"/>
              </a:rPr>
              <a:t>Je </a:t>
            </a:r>
            <a:r>
              <a:rPr lang="en-US" sz="7200" dirty="0" err="1" smtClean="0">
                <a:latin typeface="Berlin Sans FB" panose="020E0602020502020306" pitchFamily="34" charset="0"/>
              </a:rPr>
              <a:t>fais</a:t>
            </a:r>
            <a:r>
              <a:rPr lang="en-US" sz="7200" dirty="0" smtClean="0">
                <a:latin typeface="Berlin Sans FB" panose="020E0602020502020306" pitchFamily="34" charset="0"/>
              </a:rPr>
              <a:t> du </a:t>
            </a:r>
            <a:r>
              <a:rPr lang="en-US" sz="7200" dirty="0" err="1" smtClean="0">
                <a:latin typeface="Berlin Sans FB" panose="020E0602020502020306" pitchFamily="34" charset="0"/>
              </a:rPr>
              <a:t>vélo</a:t>
            </a:r>
            <a:r>
              <a:rPr lang="en-US" sz="7200" dirty="0" smtClean="0">
                <a:latin typeface="Berlin Sans FB" panose="020E0602020502020306" pitchFamily="34" charset="0"/>
              </a:rPr>
              <a:t>.</a:t>
            </a:r>
            <a:endParaRPr lang="en-US" sz="72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429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9307" y="286603"/>
            <a:ext cx="11464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  <a:latin typeface="Berlin Sans FB" panose="020E0602020502020306" pitchFamily="34" charset="0"/>
              </a:rPr>
              <a:t>Qu’</a:t>
            </a:r>
            <a:r>
              <a:rPr lang="en-US" sz="5400" dirty="0" err="1" smtClean="0">
                <a:latin typeface="Berlin Sans FB" panose="020E0602020502020306" pitchFamily="34" charset="0"/>
              </a:rPr>
              <a:t>est-ce</a:t>
            </a:r>
            <a:r>
              <a:rPr lang="en-US" sz="5400" dirty="0" smtClean="0">
                <a:latin typeface="Berlin Sans FB" panose="020E0602020502020306" pitchFamily="34" charset="0"/>
              </a:rPr>
              <a:t> que </a:t>
            </a:r>
            <a:r>
              <a:rPr lang="en-US" sz="5400" dirty="0" err="1" smtClean="0">
                <a:latin typeface="Berlin Sans FB" panose="020E0602020502020306" pitchFamily="34" charset="0"/>
              </a:rPr>
              <a:t>tu</a:t>
            </a:r>
            <a:r>
              <a:rPr lang="en-US" sz="5400" dirty="0" smtClean="0">
                <a:latin typeface="Berlin Sans FB" panose="020E0602020502020306" pitchFamily="34" charset="0"/>
              </a:rPr>
              <a:t> </a:t>
            </a:r>
            <a:r>
              <a:rPr lang="en-US" sz="5400" dirty="0" err="1" smtClean="0">
                <a:latin typeface="Berlin Sans FB" panose="020E0602020502020306" pitchFamily="34" charset="0"/>
              </a:rPr>
              <a:t>fais</a:t>
            </a:r>
            <a:r>
              <a:rPr lang="en-US" sz="5400" dirty="0" smtClean="0">
                <a:latin typeface="Berlin Sans FB" panose="020E0602020502020306" pitchFamily="34" charset="0"/>
              </a:rPr>
              <a:t> </a:t>
            </a:r>
            <a:r>
              <a:rPr lang="en-US" sz="54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pour </a:t>
            </a:r>
            <a:r>
              <a:rPr lang="en-US" sz="5400" dirty="0" err="1" smtClean="0">
                <a:solidFill>
                  <a:srgbClr val="FF0000"/>
                </a:solidFill>
                <a:latin typeface="Berlin Sans FB" panose="020E0602020502020306" pitchFamily="34" charset="0"/>
              </a:rPr>
              <a:t>t’amuser</a:t>
            </a:r>
            <a:r>
              <a:rPr lang="en-US" sz="5400" dirty="0" smtClean="0">
                <a:latin typeface="Berlin Sans FB" panose="020E0602020502020306" pitchFamily="34" charset="0"/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7880" y="1326107"/>
            <a:ext cx="11464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 smtClean="0">
                <a:latin typeface="Berlin Sans FB" panose="020E0602020502020306" pitchFamily="34" charset="0"/>
              </a:rPr>
              <a:t>Je </a:t>
            </a:r>
            <a:r>
              <a:rPr lang="en-US" sz="7200" dirty="0" err="1" smtClean="0">
                <a:latin typeface="Berlin Sans FB" panose="020E0602020502020306" pitchFamily="34" charset="0"/>
              </a:rPr>
              <a:t>fais</a:t>
            </a:r>
            <a:r>
              <a:rPr lang="en-US" sz="7200" dirty="0" smtClean="0">
                <a:latin typeface="Berlin Sans FB" panose="020E0602020502020306" pitchFamily="34" charset="0"/>
              </a:rPr>
              <a:t> de la photo.</a:t>
            </a:r>
            <a:endParaRPr lang="en-US" sz="7200" dirty="0">
              <a:latin typeface="Berlin Sans FB" panose="020E0602020502020306" pitchFamily="34" charset="0"/>
            </a:endParaRPr>
          </a:p>
        </p:txBody>
      </p:sp>
      <p:pic>
        <p:nvPicPr>
          <p:cNvPr id="6146" name="Picture 2" descr="http://scrapbookoftruthdotnet.files.wordpress.com/2012/12/taking-picture-photograph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82" y="2642611"/>
            <a:ext cx="8430780" cy="421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4820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9307" y="286603"/>
            <a:ext cx="11464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  <a:latin typeface="Berlin Sans FB" panose="020E0602020502020306" pitchFamily="34" charset="0"/>
              </a:rPr>
              <a:t>Qu’</a:t>
            </a:r>
            <a:r>
              <a:rPr lang="en-US" sz="5400" dirty="0" err="1" smtClean="0">
                <a:latin typeface="Berlin Sans FB" panose="020E0602020502020306" pitchFamily="34" charset="0"/>
              </a:rPr>
              <a:t>est-ce</a:t>
            </a:r>
            <a:r>
              <a:rPr lang="en-US" sz="5400" dirty="0" smtClean="0">
                <a:latin typeface="Berlin Sans FB" panose="020E0602020502020306" pitchFamily="34" charset="0"/>
              </a:rPr>
              <a:t> que </a:t>
            </a:r>
            <a:r>
              <a:rPr lang="en-US" sz="5400" dirty="0" err="1" smtClean="0">
                <a:latin typeface="Berlin Sans FB" panose="020E0602020502020306" pitchFamily="34" charset="0"/>
              </a:rPr>
              <a:t>tu</a:t>
            </a:r>
            <a:r>
              <a:rPr lang="en-US" sz="5400" dirty="0" smtClean="0">
                <a:latin typeface="Berlin Sans FB" panose="020E0602020502020306" pitchFamily="34" charset="0"/>
              </a:rPr>
              <a:t> </a:t>
            </a:r>
            <a:r>
              <a:rPr lang="en-US" sz="5400" dirty="0" err="1" smtClean="0">
                <a:latin typeface="Berlin Sans FB" panose="020E0602020502020306" pitchFamily="34" charset="0"/>
              </a:rPr>
              <a:t>fais</a:t>
            </a:r>
            <a:r>
              <a:rPr lang="en-US" sz="5400" dirty="0" smtClean="0">
                <a:latin typeface="Berlin Sans FB" panose="020E0602020502020306" pitchFamily="34" charset="0"/>
              </a:rPr>
              <a:t> </a:t>
            </a:r>
            <a:r>
              <a:rPr lang="en-US" sz="54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pour </a:t>
            </a:r>
            <a:r>
              <a:rPr lang="en-US" sz="5400" dirty="0" err="1" smtClean="0">
                <a:solidFill>
                  <a:srgbClr val="FF0000"/>
                </a:solidFill>
                <a:latin typeface="Berlin Sans FB" panose="020E0602020502020306" pitchFamily="34" charset="0"/>
              </a:rPr>
              <a:t>t’amuser</a:t>
            </a:r>
            <a:r>
              <a:rPr lang="en-US" sz="5400" dirty="0" smtClean="0">
                <a:latin typeface="Berlin Sans FB" panose="020E0602020502020306" pitchFamily="34" charset="0"/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7880" y="1326107"/>
            <a:ext cx="11464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 smtClean="0">
                <a:latin typeface="Berlin Sans FB" panose="020E0602020502020306" pitchFamily="34" charset="0"/>
              </a:rPr>
              <a:t>Je </a:t>
            </a:r>
            <a:r>
              <a:rPr lang="en-US" sz="7200" dirty="0" err="1" smtClean="0">
                <a:latin typeface="Berlin Sans FB" panose="020E0602020502020306" pitchFamily="34" charset="0"/>
              </a:rPr>
              <a:t>joue</a:t>
            </a:r>
            <a:r>
              <a:rPr lang="en-US" sz="7200" dirty="0" smtClean="0">
                <a:latin typeface="Berlin Sans FB" panose="020E0602020502020306" pitchFamily="34" charset="0"/>
              </a:rPr>
              <a:t> à des </a:t>
            </a:r>
            <a:r>
              <a:rPr lang="en-US" sz="7200" dirty="0" err="1" smtClean="0">
                <a:latin typeface="Berlin Sans FB" panose="020E0602020502020306" pitchFamily="34" charset="0"/>
              </a:rPr>
              <a:t>jeux-vidéo</a:t>
            </a:r>
            <a:r>
              <a:rPr lang="en-US" sz="7200" dirty="0" smtClean="0">
                <a:latin typeface="Berlin Sans FB" panose="020E0602020502020306" pitchFamily="34" charset="0"/>
              </a:rPr>
              <a:t>.</a:t>
            </a:r>
            <a:endParaRPr lang="en-US" sz="7200" dirty="0">
              <a:latin typeface="Berlin Sans FB" panose="020E0602020502020306" pitchFamily="34" charset="0"/>
            </a:endParaRPr>
          </a:p>
        </p:txBody>
      </p:sp>
      <p:pic>
        <p:nvPicPr>
          <p:cNvPr id="5122" name="Picture 2" descr="http://www.metronews.fr/_internal/gxml!0/r0dc21o2f3vste5s7ezej9x3a10rp3w$1rwnqm7722lbu44otwypge9nik3bk6i/jeux-video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81533"/>
            <a:ext cx="8570794" cy="428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9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136</Words>
  <Application>Microsoft Office PowerPoint</Application>
  <PresentationFormat>Widescreen</PresentationFormat>
  <Paragraphs>26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Berlin Sans FB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2016-01-14T14:58:23Z</dcterms:created>
  <dcterms:modified xsi:type="dcterms:W3CDTF">2016-01-14T15:04:00Z</dcterms:modified>
</cp:coreProperties>
</file>